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6" r:id="rId3"/>
    <p:sldId id="263" r:id="rId4"/>
    <p:sldId id="259" r:id="rId5"/>
    <p:sldId id="264" r:id="rId6"/>
    <p:sldId id="256" r:id="rId7"/>
    <p:sldId id="260" r:id="rId8"/>
    <p:sldId id="261" r:id="rId9"/>
    <p:sldId id="265" r:id="rId10"/>
    <p:sldId id="266" r:id="rId11"/>
    <p:sldId id="269" r:id="rId12"/>
    <p:sldId id="267" r:id="rId13"/>
    <p:sldId id="271" r:id="rId14"/>
    <p:sldId id="272" r:id="rId15"/>
    <p:sldId id="273" r:id="rId16"/>
    <p:sldId id="275" r:id="rId17"/>
    <p:sldId id="277" r:id="rId18"/>
    <p:sldId id="276" r:id="rId19"/>
    <p:sldId id="280" r:id="rId20"/>
    <p:sldId id="281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49D6-5763-429E-A996-33EA02510606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9CDEE-DF92-4336-A5BC-5B2E04309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285728"/>
            <a:ext cx="6443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00068" y="171448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/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85720" y="4786322"/>
            <a:ext cx="85722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4414" y="4000504"/>
            <a:ext cx="771530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0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nghi-ve-ban-t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5500694" cy="407194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794313">
            <a:off x="2573851" y="1667913"/>
            <a:ext cx="4942725" cy="30876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ay sau o vuon quoc gia Cuc Phuong"/>
          <p:cNvPicPr>
            <a:picLocks noChangeAspect="1" noChangeArrowheads="1"/>
          </p:cNvPicPr>
          <p:nvPr/>
        </p:nvPicPr>
        <p:blipFill>
          <a:blip r:embed="rId2"/>
          <a:srcRect l="11111" t="2040" r="11111" b="6122"/>
          <a:stretch>
            <a:fillRect/>
          </a:stretch>
        </p:blipFill>
        <p:spPr bwMode="auto">
          <a:xfrm>
            <a:off x="304800" y="30480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hoa muop 2"/>
          <p:cNvPicPr>
            <a:picLocks noChangeAspect="1" noChangeArrowheads="1"/>
          </p:cNvPicPr>
          <p:nvPr/>
        </p:nvPicPr>
        <p:blipFill>
          <a:blip r:embed="rId3"/>
          <a:srcRect l="4878" r="7317" b="7143"/>
          <a:stretch>
            <a:fillRect/>
          </a:stretch>
        </p:blipFill>
        <p:spPr bwMode="auto">
          <a:xfrm>
            <a:off x="6172200" y="2286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Canavalia_brasiliensis_02"/>
          <p:cNvPicPr>
            <a:picLocks noChangeAspect="1" noChangeArrowheads="1"/>
          </p:cNvPicPr>
          <p:nvPr/>
        </p:nvPicPr>
        <p:blipFill>
          <a:blip r:embed="rId4"/>
          <a:srcRect t="4082" r="8109" b="6122"/>
          <a:stretch>
            <a:fillRect/>
          </a:stretch>
        </p:blipFill>
        <p:spPr bwMode="auto">
          <a:xfrm>
            <a:off x="3124200" y="3048000"/>
            <a:ext cx="259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Scan0015"/>
          <p:cNvPicPr>
            <a:picLocks noChangeAspect="1" noChangeArrowheads="1"/>
          </p:cNvPicPr>
          <p:nvPr/>
        </p:nvPicPr>
        <p:blipFill>
          <a:blip r:embed="rId5"/>
          <a:srcRect l="5139" t="2040" r="10065"/>
          <a:stretch>
            <a:fillRect/>
          </a:stretch>
        </p:blipFill>
        <p:spPr bwMode="auto">
          <a:xfrm>
            <a:off x="6248400" y="30480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5" descr="mongtoi[1]"/>
          <p:cNvPicPr>
            <a:picLocks noChangeAspect="1" noChangeArrowheads="1"/>
          </p:cNvPicPr>
          <p:nvPr/>
        </p:nvPicPr>
        <p:blipFill>
          <a:blip r:embed="rId6"/>
          <a:srcRect l="6198" r="3938"/>
          <a:stretch>
            <a:fillRect/>
          </a:stretch>
        </p:blipFill>
        <p:spPr bwMode="auto">
          <a:xfrm>
            <a:off x="304800" y="2286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6" descr="Picture 006"/>
          <p:cNvPicPr>
            <a:picLocks noChangeAspect="1" noChangeArrowheads="1"/>
          </p:cNvPicPr>
          <p:nvPr/>
        </p:nvPicPr>
        <p:blipFill>
          <a:blip r:embed="rId7"/>
          <a:srcRect l="6998" t="4878" r="11371"/>
          <a:stretch>
            <a:fillRect/>
          </a:stretch>
        </p:blipFill>
        <p:spPr bwMode="auto">
          <a:xfrm>
            <a:off x="3124200" y="2286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600" y="23622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10000" y="2362200"/>
            <a:ext cx="1547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781800" y="2378075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Mướp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3246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29000" y="6218238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0" y="6232525"/>
            <a:ext cx="2071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92880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472" y="392906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715404" cy="1500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4214818"/>
            <a:ext cx="871540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428868"/>
            <a:ext cx="871540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500570"/>
            <a:ext cx="871540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71538" y="3000372"/>
            <a:ext cx="7772400" cy="204152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4282" y="1785926"/>
            <a:ext cx="862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.VnArial" pitchFamily="34" charset="0"/>
            </a:endParaRPr>
          </a:p>
        </p:txBody>
      </p:sp>
      <p:pic>
        <p:nvPicPr>
          <p:cNvPr id="12" name="Picture 20" descr="muop_viet_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429124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442912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dau_jpg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4500563" cy="22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1" descr="T11a532745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9" y="4786322"/>
            <a:ext cx="450056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4214818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4214818"/>
            <a:ext cx="17859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96335"/>
            <a:ext cx="261688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6396335"/>
            <a:ext cx="15716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1785926"/>
            <a:ext cx="9262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lim..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3" descr="3-BD%20uro"/>
          <p:cNvPicPr>
            <a:picLocks noChangeAspect="1" noChangeArrowheads="1"/>
          </p:cNvPicPr>
          <p:nvPr/>
        </p:nvPicPr>
        <p:blipFill>
          <a:blip r:embed="rId2"/>
          <a:srcRect l="6667" t="6512" b="2307"/>
          <a:stretch>
            <a:fillRect/>
          </a:stretch>
        </p:blipFill>
        <p:spPr bwMode="auto">
          <a:xfrm>
            <a:off x="4929190" y="2428868"/>
            <a:ext cx="4214810" cy="225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2" descr="dt_17120111524_lanh1"/>
          <p:cNvPicPr>
            <a:picLocks noChangeAspect="1" noChangeArrowheads="1"/>
          </p:cNvPicPr>
          <p:nvPr/>
        </p:nvPicPr>
        <p:blipFill>
          <a:blip r:embed="rId3"/>
          <a:srcRect l="7143" r="4762"/>
          <a:stretch>
            <a:fillRect/>
          </a:stretch>
        </p:blipFill>
        <p:spPr bwMode="auto">
          <a:xfrm>
            <a:off x="4929191" y="4607010"/>
            <a:ext cx="4214810" cy="225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69673"/>
            <a:ext cx="4429124" cy="238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9" descr="iiiii"/>
          <p:cNvPicPr>
            <a:picLocks noChangeAspect="1" noChangeArrowheads="1"/>
          </p:cNvPicPr>
          <p:nvPr/>
        </p:nvPicPr>
        <p:blipFill>
          <a:blip r:embed="rId5"/>
          <a:srcRect l="10204" r="29593" b="10683"/>
          <a:stretch>
            <a:fillRect/>
          </a:stretch>
        </p:blipFill>
        <p:spPr bwMode="auto">
          <a:xfrm>
            <a:off x="0" y="2357430"/>
            <a:ext cx="4429124" cy="217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404626" y="3955496"/>
            <a:ext cx="1381556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Lim</a:t>
            </a:r>
            <a:endParaRPr lang="en-US" sz="2400" b="1" dirty="0">
              <a:solidFill>
                <a:schemeClr val="tx2"/>
              </a:solidFill>
              <a:latin typeface=".Vn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083860" y="4049287"/>
            <a:ext cx="2345792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357422" y="6442501"/>
            <a:ext cx="1785950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đay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610927" y="6442639"/>
            <a:ext cx="1461535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4582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ngót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 descr="18.rau-ngo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429000"/>
            <a:ext cx="4095750" cy="30765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72000" y="4143380"/>
            <a:ext cx="50006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2066" y="3857628"/>
            <a:ext cx="388119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71538" y="3000372"/>
            <a:ext cx="7772400" cy="20415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2886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7929618" cy="4214842"/>
          </a:xfrm>
        </p:spPr>
        <p:txBody>
          <a:bodyPr>
            <a:normAutofit/>
          </a:bodyPr>
          <a:lstStyle/>
          <a:p>
            <a:pPr algn="l"/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86116" y="857232"/>
            <a:ext cx="2672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14338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 Rau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550070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mướp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542926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421481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421481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542926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542926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9322" y="557214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357158" y="414338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285728"/>
            <a:ext cx="6443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00068" y="171448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hỏi:Có mấy loại thân? Kể tên một số cây có những loại thân đó?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>
          <a:xfrm>
            <a:off x="285720" y="4786322"/>
            <a:ext cx="85722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4414" y="4000504"/>
            <a:ext cx="771530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Có 3 loại thân: thân đứng (thân gỗ, thân cột và thân cỏ), thân leo ( bằng thân quấn, bằng tua cuốn) và thân bò.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9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3600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h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3143248"/>
            <a:ext cx="2357454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A.Cây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cừ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143248"/>
            <a:ext cx="3429024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16" y="428604"/>
            <a:ext cx="2672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478632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14338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50043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342900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DẶN DÒ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714644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SGK tr.47;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15.1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662" y="2071678"/>
            <a:ext cx="730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giỏi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071546"/>
            <a:ext cx="34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a,Thí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: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57200" y="3016250"/>
            <a:ext cx="1447800" cy="685800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819400" y="3141663"/>
            <a:ext cx="1447800" cy="488950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5486400" y="3221038"/>
            <a:ext cx="1447800" cy="436562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209800" y="6192838"/>
            <a:ext cx="1447800" cy="436562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467600" y="3195638"/>
            <a:ext cx="1447800" cy="436562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85800" y="333533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</a:rPr>
              <a:t>Cát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ẩm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838200" y="1797050"/>
            <a:ext cx="0" cy="16002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990600" y="1797050"/>
            <a:ext cx="0" cy="16002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143000" y="1644650"/>
            <a:ext cx="0" cy="17526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295400" y="1720850"/>
            <a:ext cx="0" cy="16764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1447800" y="1873250"/>
            <a:ext cx="0" cy="15240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41" name="Picture 21" descr="Scan0002"/>
          <p:cNvPicPr>
            <a:picLocks noChangeAspect="1" noChangeArrowheads="1"/>
          </p:cNvPicPr>
          <p:nvPr/>
        </p:nvPicPr>
        <p:blipFill>
          <a:blip r:embed="rId3"/>
          <a:srcRect l="50533" b="28813"/>
          <a:stretch>
            <a:fillRect/>
          </a:stretch>
        </p:blipFill>
        <p:spPr bwMode="auto">
          <a:xfrm>
            <a:off x="2895600" y="2357438"/>
            <a:ext cx="1295400" cy="762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42" name="Picture 22" descr="Scan0002"/>
          <p:cNvPicPr>
            <a:picLocks noChangeAspect="1" noChangeArrowheads="1"/>
          </p:cNvPicPr>
          <p:nvPr/>
        </p:nvPicPr>
        <p:blipFill>
          <a:blip r:embed="rId4"/>
          <a:srcRect l="50533" b="28813"/>
          <a:stretch>
            <a:fillRect/>
          </a:stretch>
        </p:blipFill>
        <p:spPr bwMode="auto">
          <a:xfrm>
            <a:off x="7543800" y="2025650"/>
            <a:ext cx="1295400" cy="11953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44" name="Picture 24" descr="Scan0002"/>
          <p:cNvPicPr>
            <a:picLocks noChangeAspect="1" noChangeArrowheads="1"/>
          </p:cNvPicPr>
          <p:nvPr/>
        </p:nvPicPr>
        <p:blipFill>
          <a:blip r:embed="rId5"/>
          <a:srcRect l="4256" r="51064" b="30508"/>
          <a:stretch>
            <a:fillRect/>
          </a:stretch>
        </p:blipFill>
        <p:spPr bwMode="auto">
          <a:xfrm>
            <a:off x="2260600" y="4795838"/>
            <a:ext cx="1371600" cy="1371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45" name="Picture 25" descr="Scan0002"/>
          <p:cNvPicPr>
            <a:picLocks noChangeAspect="1" noChangeArrowheads="1"/>
          </p:cNvPicPr>
          <p:nvPr/>
        </p:nvPicPr>
        <p:blipFill>
          <a:blip r:embed="rId6"/>
          <a:srcRect l="1596" r="51596" b="28813"/>
          <a:stretch>
            <a:fillRect/>
          </a:stretch>
        </p:blipFill>
        <p:spPr bwMode="auto">
          <a:xfrm>
            <a:off x="5562600" y="2000250"/>
            <a:ext cx="1295400" cy="11953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1752600" y="3352800"/>
            <a:ext cx="990600" cy="273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V="1">
            <a:off x="4572000" y="3200400"/>
            <a:ext cx="7620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5150" name="Picture 30" descr="Scan0002"/>
          <p:cNvPicPr>
            <a:picLocks noChangeAspect="1" noChangeArrowheads="1"/>
          </p:cNvPicPr>
          <p:nvPr/>
        </p:nvPicPr>
        <p:blipFill>
          <a:blip r:embed="rId5"/>
          <a:srcRect l="50533" b="28813"/>
          <a:stretch>
            <a:fillRect/>
          </a:stretch>
        </p:blipFill>
        <p:spPr bwMode="auto">
          <a:xfrm>
            <a:off x="3886200" y="4745038"/>
            <a:ext cx="1295400" cy="1447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51" name="Picture 31" descr="Scan0002"/>
          <p:cNvPicPr>
            <a:picLocks noChangeAspect="1" noChangeArrowheads="1"/>
          </p:cNvPicPr>
          <p:nvPr/>
        </p:nvPicPr>
        <p:blipFill>
          <a:blip r:embed="rId5"/>
          <a:srcRect l="50533" b="28813"/>
          <a:stretch>
            <a:fillRect/>
          </a:stretch>
        </p:blipFill>
        <p:spPr bwMode="auto">
          <a:xfrm>
            <a:off x="3886200" y="3962400"/>
            <a:ext cx="1295400" cy="2235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362200" y="1889125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142844" y="485776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Sau</a:t>
            </a:r>
            <a:r>
              <a:rPr lang="en-US" sz="2400" b="1" dirty="0"/>
              <a:t> 3 </a:t>
            </a:r>
            <a:r>
              <a:rPr lang="en-US" sz="2400" b="1" dirty="0" err="1"/>
              <a:t>ngày</a:t>
            </a:r>
            <a:endParaRPr lang="en-US" sz="2400" b="1" dirty="0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5257800" y="362585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7543800" y="3581400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81000" y="362585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đậu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0" y="55626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3810000" y="6192838"/>
            <a:ext cx="1447800" cy="436562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2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937935-AB40-48EA-AA5D-15D055266DD3}" type="slidenum">
              <a:rPr lang="en-US"/>
              <a:pPr/>
              <a:t>3</a:t>
            </a:fld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357158" y="5357826"/>
            <a:ext cx="1428760" cy="285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714480" y="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64291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 animBg="1"/>
      <p:bldP spid="5130" grpId="0" animBg="1"/>
      <p:bldP spid="5131" grpId="0" animBg="1"/>
      <p:bldP spid="5132" grpId="0" animBg="1"/>
      <p:bldP spid="5134" grpId="0" animBg="1"/>
      <p:bldP spid="5135" grpId="0"/>
      <p:bldP spid="5136" grpId="0" animBg="1"/>
      <p:bldP spid="5137" grpId="0" animBg="1"/>
      <p:bldP spid="5138" grpId="0" animBg="1"/>
      <p:bldP spid="5139" grpId="0" animBg="1"/>
      <p:bldP spid="5140" grpId="0" animBg="1"/>
      <p:bldP spid="5146" grpId="0" animBg="1"/>
      <p:bldP spid="5147" grpId="0" animBg="1"/>
      <p:bldP spid="5152" grpId="0"/>
      <p:bldP spid="5153" grpId="0"/>
      <p:bldP spid="5154" grpId="0"/>
      <p:bldP spid="5155" grpId="0"/>
      <p:bldP spid="5156" grpId="0"/>
      <p:bldP spid="5157" grpId="0"/>
      <p:bldP spid="5149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572560" cy="147002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8662" y="3143248"/>
          <a:ext cx="7572428" cy="286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84"/>
                <a:gridCol w="2714644"/>
              </a:tblGrid>
              <a:tr h="9157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43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Ngắt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43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ngắt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572560" cy="147002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8662" y="3143248"/>
          <a:ext cx="7572428" cy="2882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4071966"/>
              </a:tblGrid>
              <a:tr h="9157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43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Ngắt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43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ngắt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928934"/>
          <a:ext cx="9144000" cy="3929065"/>
        </p:xfrm>
        <a:graphic>
          <a:graphicData uri="http://schemas.openxmlformats.org/presentationml/2006/ole">
            <p:oleObj spid="_x0000_s1035" name="Photo Editor Photo" r:id="rId3" imgW="5714286" imgH="3409524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2976" y="164305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5743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82" y="1571612"/>
            <a:ext cx="8243918" cy="88583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3071810"/>
          <a:ext cx="9144000" cy="3786190"/>
        </p:xfrm>
        <a:graphic>
          <a:graphicData uri="http://schemas.openxmlformats.org/presentationml/2006/ole">
            <p:oleObj spid="_x0000_s2059" name="Photo Editor Photo" r:id="rId4" imgW="5714286" imgH="3409524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0298" y="2428868"/>
            <a:ext cx="46434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au tao cua choi la va choi hoa"/>
          <p:cNvPicPr>
            <a:picLocks noChangeAspect="1" noChangeArrowheads="1"/>
          </p:cNvPicPr>
          <p:nvPr/>
        </p:nvPicPr>
        <p:blipFill>
          <a:blip r:embed="rId2"/>
          <a:srcRect l="17825" t="4855" r="65648" b="28793"/>
          <a:stretch>
            <a:fillRect/>
          </a:stretch>
        </p:blipFill>
        <p:spPr bwMode="auto">
          <a:xfrm>
            <a:off x="285720" y="3286124"/>
            <a:ext cx="243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364330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785926"/>
            <a:ext cx="50720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10" name="Picture 4" descr="h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72066" y="1000108"/>
            <a:ext cx="407193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7" descr="Su lon len va phan chia TB thuc vat"/>
          <p:cNvPicPr>
            <a:picLocks noChangeAspect="1" noChangeArrowheads="1"/>
          </p:cNvPicPr>
          <p:nvPr/>
        </p:nvPicPr>
        <p:blipFill>
          <a:blip r:embed="rId4">
            <a:lum bright="-6000" contrast="28000"/>
          </a:blip>
          <a:srcRect l="6097" t="11449" r="6097" b="7448"/>
          <a:stretch>
            <a:fillRect/>
          </a:stretch>
        </p:blipFill>
        <p:spPr bwMode="auto">
          <a:xfrm>
            <a:off x="3505200" y="2362200"/>
            <a:ext cx="5638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5786" y="2928934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do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chia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ở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ngọn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1065</Words>
  <Application>Microsoft Office PowerPoint</Application>
  <PresentationFormat>Trình chiếu trên màn hình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Chủ đề</vt:lpstr>
      </vt:variant>
      <vt:variant>
        <vt:i4>1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22</vt:i4>
      </vt:variant>
    </vt:vector>
  </HeadingPairs>
  <TitlesOfParts>
    <vt:vector size="24" baseType="lpstr">
      <vt:lpstr>Office Theme</vt:lpstr>
      <vt:lpstr>Photo Editor Photo</vt:lpstr>
      <vt:lpstr>Bản chiếu 1</vt:lpstr>
      <vt:lpstr>Bản chiếu 2</vt:lpstr>
      <vt:lpstr>Bản chiếu 3</vt:lpstr>
      <vt:lpstr>Các nhóm báo cáo kết quả thí nghiệm theo mẫu:</vt:lpstr>
      <vt:lpstr>Kết quả thí nghiệm</vt:lpstr>
      <vt:lpstr>Bản chiếu 6</vt:lpstr>
      <vt:lpstr>Từ thí nghiệm trên, cho biết thân dài ra do đâu?</vt:lpstr>
      <vt:lpstr>Bản chiếu 8</vt:lpstr>
      <vt:lpstr>Thân dài ra do sự phân chia tế bào ở mô phân sinh ngọn</vt:lpstr>
      <vt:lpstr>Bản chiếu 10</vt:lpstr>
      <vt:lpstr>Bản chiếu 11</vt:lpstr>
      <vt:lpstr>Bản chiếu 12</vt:lpstr>
      <vt:lpstr>Khi trồng bông, đậu, cà phê… trước khi cây ra hoa, tạo quả, người ta thường ngắt ngọn. Vì sao?</vt:lpstr>
      <vt:lpstr> Những loại cây nào người ta thường bấm ngọn? Những cây nào người ta thường tỉa cành? </vt:lpstr>
      <vt:lpstr>Bản chiếu 15</vt:lpstr>
      <vt:lpstr>Bản chiếu 16</vt:lpstr>
      <vt:lpstr>Khi trồng rau ngót, thỉnh thoảng người ta thường cắt ngang thân, làm như vậy có tác dụng gì? </vt:lpstr>
      <vt:lpstr> </vt:lpstr>
      <vt:lpstr>Câu 1: Hãy đánh dấu X vào những cây được sử dụng biện pháp bấm ngọn:     </vt:lpstr>
      <vt:lpstr>Câu 2: Hãy đánh dấu X vào những cây không sử dụng biện pháp bấm ngọn: </vt:lpstr>
      <vt:lpstr>DẶN DÒ</vt:lpstr>
      <vt:lpstr>Bản chiếu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TCT Computer</cp:lastModifiedBy>
  <cp:revision>17</cp:revision>
  <dcterms:created xsi:type="dcterms:W3CDTF">2013-09-22T12:10:41Z</dcterms:created>
  <dcterms:modified xsi:type="dcterms:W3CDTF">2016-10-29T16:31:54Z</dcterms:modified>
</cp:coreProperties>
</file>